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08" r:id="rId5"/>
    <p:sldMasterId id="2147483720" r:id="rId6"/>
  </p:sldMasterIdLst>
  <p:notesMasterIdLst>
    <p:notesMasterId r:id="rId43"/>
  </p:notesMasterIdLst>
  <p:sldIdLst>
    <p:sldId id="259" r:id="rId7"/>
    <p:sldId id="283" r:id="rId8"/>
    <p:sldId id="285" r:id="rId9"/>
    <p:sldId id="284" r:id="rId10"/>
    <p:sldId id="289" r:id="rId11"/>
    <p:sldId id="291" r:id="rId12"/>
    <p:sldId id="292" r:id="rId13"/>
    <p:sldId id="293" r:id="rId14"/>
    <p:sldId id="286" r:id="rId15"/>
    <p:sldId id="256" r:id="rId16"/>
    <p:sldId id="263" r:id="rId17"/>
    <p:sldId id="287" r:id="rId18"/>
    <p:sldId id="257" r:id="rId19"/>
    <p:sldId id="288" r:id="rId20"/>
    <p:sldId id="281" r:id="rId21"/>
    <p:sldId id="260" r:id="rId22"/>
    <p:sldId id="262" r:id="rId23"/>
    <p:sldId id="258" r:id="rId24"/>
    <p:sldId id="261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3" r:id="rId33"/>
    <p:sldId id="272" r:id="rId34"/>
    <p:sldId id="274" r:id="rId35"/>
    <p:sldId id="275" r:id="rId36"/>
    <p:sldId id="276" r:id="rId37"/>
    <p:sldId id="278" r:id="rId38"/>
    <p:sldId id="277" r:id="rId39"/>
    <p:sldId id="279" r:id="rId40"/>
    <p:sldId id="280" r:id="rId41"/>
    <p:sldId id="282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01" autoAdjust="0"/>
    <p:restoredTop sz="86477" autoAdjust="0"/>
  </p:normalViewPr>
  <p:slideViewPr>
    <p:cSldViewPr>
      <p:cViewPr>
        <p:scale>
          <a:sx n="50" d="100"/>
          <a:sy n="50" d="100"/>
        </p:scale>
        <p:origin x="-246" y="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231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D70B4-C1F7-4390-828A-27ABEE8B9386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F036E-321F-4D0C-B8FD-4A850C90A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940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F036E-321F-4D0C-B8FD-4A850C90A7E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282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71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91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17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66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71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99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4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46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46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3230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3502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3898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1075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54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19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82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8932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9509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406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518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5905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1617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2469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6285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415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471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8048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343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9827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713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274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7420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5051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0200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5438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80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0663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5615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5938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7563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5951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8985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6460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0561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0667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73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6508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125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93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042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2618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6148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102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1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59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35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28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5D815-19EB-4C0A-AD8A-0B77A3C494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65480-EC95-4E11-AD07-338429EB90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67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4.gif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microsoft.com/office/2007/relationships/hdphoto" Target="../media/hdphoto1.wdp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4.jpeg"/><Relationship Id="rId7" Type="http://schemas.openxmlformats.org/officeDocument/2006/relationships/image" Target="../media/image48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центр развития ребенка – 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детский сад первой категории № 85 г. Челябинска 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454085, ул. </a:t>
            </a:r>
            <a:r>
              <a:rPr lang="ru-RU" sz="1600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Южноуральская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д. 18, тел./факс 773-46-02, </a:t>
            </a:r>
            <a:r>
              <a:rPr lang="ru-RU" sz="1600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e-mail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mdou85chel@mail.ru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Documents and Settings\Admin\Рабочий стол\материал к род.собранию\view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2428868"/>
            <a:ext cx="4643470" cy="25993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 descr="C:\Users\Марина\Desktop\картинки разные\анимашки разные\бабочки\butterfly1-2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2571744"/>
            <a:ext cx="1000132" cy="1143008"/>
          </a:xfrm>
          <a:prstGeom prst="rect">
            <a:avLst/>
          </a:prstGeom>
          <a:noFill/>
        </p:spPr>
      </p:pic>
      <p:pic>
        <p:nvPicPr>
          <p:cNvPr id="5122" name="Picture 2" descr="C:\Users\Марина\Desktop\картинки разные\анимашки разные\бабочки\B_Fly02[1]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58" y="5786454"/>
            <a:ext cx="857256" cy="857256"/>
          </a:xfrm>
          <a:prstGeom prst="rect">
            <a:avLst/>
          </a:prstGeom>
          <a:noFill/>
        </p:spPr>
      </p:pic>
      <p:pic>
        <p:nvPicPr>
          <p:cNvPr id="7" name="Picture 4" descr="C:\Users\Марина\Desktop\картинки разные\анимашки разные\бабочки\butterfly1-2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4572008"/>
            <a:ext cx="1000132" cy="114300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807632" y="1428736"/>
            <a:ext cx="57038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Наши праздники и конкурсы</a:t>
            </a:r>
            <a:endParaRPr lang="ru-RU" sz="4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13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хрустальная капель\Новая папка\мой коллекти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" r="9155"/>
          <a:stretch/>
        </p:blipFill>
        <p:spPr bwMode="auto">
          <a:xfrm>
            <a:off x="0" y="-22916"/>
            <a:ext cx="6117978" cy="46128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D:\картинки разные\анимашки разные\цветы\daisy.gif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54904"/>
            <a:ext cx="669703" cy="654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D:\картинки разные\анимашки разные\бабочки\B_Fly02[1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357" y="5373216"/>
            <a:ext cx="1339406" cy="13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разные\анимашки разные\бабочки\B_Fly26[1]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573016"/>
            <a:ext cx="8477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46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хрустальная капель\Новая папка\DSC011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82"/>
          <a:stretch/>
        </p:blipFill>
        <p:spPr bwMode="auto">
          <a:xfrm>
            <a:off x="1782" y="21316"/>
            <a:ext cx="9262166" cy="683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картинки разные\анимашки разные\бабочки\24m1.gif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33" y="2725829"/>
            <a:ext cx="491527" cy="63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картинки разные\анимашки разные\Транспорт\sci-trainn.gif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517232"/>
            <a:ext cx="2409056" cy="150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29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портф\грам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" r="6385" b="2375"/>
          <a:stretch/>
        </p:blipFill>
        <p:spPr bwMode="auto">
          <a:xfrm>
            <a:off x="262340" y="280985"/>
            <a:ext cx="4209128" cy="586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"/>
          <a:stretch/>
        </p:blipFill>
        <p:spPr bwMode="auto">
          <a:xfrm rot="21155065">
            <a:off x="4383697" y="-71497"/>
            <a:ext cx="5465506" cy="6767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074" y="6165304"/>
            <a:ext cx="4259394" cy="5486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Песня «Оранжевая песня»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28804" y="6165303"/>
            <a:ext cx="4259394" cy="5486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Песня «Песенка про жука»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хрустальная капель\Новая папка\праздник 1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962" b="92205" l="4269" r="38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807" r="57315" b="639"/>
          <a:stretch/>
        </p:blipFill>
        <p:spPr bwMode="auto">
          <a:xfrm rot="20422947">
            <a:off x="1475663" y="1245579"/>
            <a:ext cx="1885900" cy="237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хрустальная капель\Новая папка\праздник 16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1589" r="724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0" r="19933"/>
          <a:stretch/>
        </p:blipFill>
        <p:spPr bwMode="auto">
          <a:xfrm rot="20308559">
            <a:off x="83323" y="-543671"/>
            <a:ext cx="2301097" cy="226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хрустальная капель\Новая папка\праздник 22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377" r="663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6" t="8192" r="47544" b="24256"/>
          <a:stretch/>
        </p:blipFill>
        <p:spPr bwMode="auto">
          <a:xfrm>
            <a:off x="2123729" y="3338683"/>
            <a:ext cx="1532126" cy="192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хрустальная капель\Новая папка\DSC0024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9" t="21073" r="27299" b="-4146"/>
          <a:stretch/>
        </p:blipFill>
        <p:spPr bwMode="auto">
          <a:xfrm>
            <a:off x="4932039" y="359343"/>
            <a:ext cx="3616037" cy="490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58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51">
            <a:off x="-125634" y="149382"/>
            <a:ext cx="5145833" cy="6736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29576"/>
            <a:ext cx="4467826" cy="354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64088" y="3212976"/>
            <a:ext cx="3473499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Диплом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Гран-При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Оркестр народных инструментов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 инструментальную композицию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«А я по лугу»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83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хрустальная капель\Новая папка\IMG_50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5" b="6324"/>
          <a:stretch/>
        </p:blipFill>
        <p:spPr bwMode="auto">
          <a:xfrm>
            <a:off x="1115615" y="-13112"/>
            <a:ext cx="7308041" cy="517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D:\картинки разные\анимашки разные\Музыка\13p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1477">
            <a:off x="7977365" y="3329661"/>
            <a:ext cx="1522729" cy="17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53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хрустальная капель\Новая папка\100_40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" t="23976" r="8658"/>
          <a:stretch/>
        </p:blipFill>
        <p:spPr bwMode="auto">
          <a:xfrm>
            <a:off x="5827" y="3647791"/>
            <a:ext cx="4613564" cy="307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94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хрустальная капель\Новая папка\100_40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16"/>
            <a:ext cx="9177955" cy="683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4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хрустальная капель\Новая папка\IMG_482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t="30886" r="23586"/>
          <a:stretch/>
        </p:blipFill>
        <p:spPr bwMode="auto">
          <a:xfrm>
            <a:off x="6066151" y="152400"/>
            <a:ext cx="2923309" cy="207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хрустальная капель\Новая папка\IMG_48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7" r="4021"/>
          <a:stretch/>
        </p:blipFill>
        <p:spPr bwMode="auto">
          <a:xfrm>
            <a:off x="6082471" y="4669825"/>
            <a:ext cx="292114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хрустальная капель\Новая папка\IMG_484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64" y="260648"/>
            <a:ext cx="45125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хрустальная капель\Новая папка\IMG_482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8" t="10827" r="12758" b="7392"/>
          <a:stretch/>
        </p:blipFill>
        <p:spPr bwMode="auto">
          <a:xfrm>
            <a:off x="6009318" y="2402663"/>
            <a:ext cx="2980142" cy="207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картинки разные\анимашки разные\Праздничные\Новый год\6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29000"/>
            <a:ext cx="2479120" cy="24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D:\картинки разные\анимашки разные\Праздничные\Новый год\11m3.gif"/>
          <p:cNvPicPr/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7578">
            <a:off x="-27748" y="49436"/>
            <a:ext cx="827409" cy="81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09317" y="1952836"/>
            <a:ext cx="2980144" cy="275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Танец «Снегурочек»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009316" y="1965100"/>
            <a:ext cx="2980144" cy="275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Танец «Снегурочек»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37733" y="4192017"/>
            <a:ext cx="2980144" cy="275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Танец «Веселые Дед-Морозы»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82471" y="6482837"/>
            <a:ext cx="2980144" cy="275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Танец «Потолок ледяной»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05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хрустальная капель\Новая папка\100_40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65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8" y="-3"/>
            <a:ext cx="9123497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 descr="E:\IMG_688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6" t="18951" r="4402"/>
          <a:stretch/>
        </p:blipFill>
        <p:spPr bwMode="auto">
          <a:xfrm rot="21331772">
            <a:off x="841377" y="1186481"/>
            <a:ext cx="3236162" cy="4764157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 rot="294530">
            <a:off x="4615942" y="5910896"/>
            <a:ext cx="3672280" cy="81638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Муз. руководитель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Савельева С.В.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 rot="21343308">
            <a:off x="504732" y="5691594"/>
            <a:ext cx="39094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chemeClr val="bg1"/>
                </a:solidFill>
              </a:rPr>
              <a:t>Хореограф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Юрченко О.В.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3" b="5134"/>
          <a:stretch/>
        </p:blipFill>
        <p:spPr bwMode="auto">
          <a:xfrm rot="299199">
            <a:off x="5093741" y="1417459"/>
            <a:ext cx="3208296" cy="4302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190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хрустальная капель\Новая папка\IMG_50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" r="3971"/>
          <a:stretch/>
        </p:blipFill>
        <p:spPr bwMode="auto">
          <a:xfrm>
            <a:off x="4427984" y="2636912"/>
            <a:ext cx="4530437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хрустальная капель\Новая папка\SL2745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0" r="12091" b="2576"/>
          <a:stretch/>
        </p:blipFill>
        <p:spPr bwMode="auto">
          <a:xfrm>
            <a:off x="181828" y="548680"/>
            <a:ext cx="3831945" cy="431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651" y="4581128"/>
            <a:ext cx="3831945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Танец «Веселая карусель»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6165304"/>
            <a:ext cx="4530437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Танец «Емеля»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23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хрустальная капель\Новая папка\праздник 1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72"/>
            <a:ext cx="9135571" cy="685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-67182"/>
            <a:ext cx="3275856" cy="646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Танец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Чунга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Чанга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4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user\Desktop\хрустальная капель\Новая папка\PB2503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" t="17755" r="35195"/>
          <a:stretch/>
        </p:blipFill>
        <p:spPr bwMode="auto">
          <a:xfrm rot="20162525">
            <a:off x="1099320" y="1176647"/>
            <a:ext cx="3870572" cy="401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esktop\хрустальная капель\Новая папка\DSCN10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5"/>
          <a:stretch/>
        </p:blipFill>
        <p:spPr bwMode="auto">
          <a:xfrm rot="1555776">
            <a:off x="5955045" y="752247"/>
            <a:ext cx="2523533" cy="262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05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хрустальная капель\Новая папка\DSCN10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0" r="19635" b="14069"/>
          <a:stretch/>
        </p:blipFill>
        <p:spPr bwMode="auto">
          <a:xfrm>
            <a:off x="0" y="0"/>
            <a:ext cx="9144000" cy="686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картинки разные\анимашки разные\природа\sun_2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676" y="188640"/>
            <a:ext cx="162532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52120" y="0"/>
            <a:ext cx="3491879" cy="9087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Танец «Курица с цыплятами»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05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хрустальная капель\Новая папка\IMG_12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t="33946" r="20359" b="9239"/>
          <a:stretch/>
        </p:blipFill>
        <p:spPr bwMode="auto">
          <a:xfrm rot="21348918">
            <a:off x="1401570" y="832230"/>
            <a:ext cx="6930995" cy="3823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4365104"/>
            <a:ext cx="3386784" cy="538676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Юбилейный танец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05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хрустальная капель\Новая папка\праздник 2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09" y="6309320"/>
            <a:ext cx="3888432" cy="57393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«Восточный танец»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3986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хрустальная капель\Новая папка\PB2503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" r="21266"/>
          <a:stretch/>
        </p:blipFill>
        <p:spPr bwMode="auto">
          <a:xfrm rot="1352255">
            <a:off x="4427048" y="1496980"/>
            <a:ext cx="4000785" cy="4212972"/>
          </a:xfrm>
          <a:prstGeom prst="snip2Same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28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хрустальная капель\Новая папка\DSCN11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" y="0"/>
            <a:ext cx="9096866" cy="68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:\картинки разные\анимашки разные\грызуны\358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982" y="5157192"/>
            <a:ext cx="1892210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7824" y="6309320"/>
            <a:ext cx="3816424" cy="51333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Танец «Заяц и морковь»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6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хрустальная капель\Новая папка\P101087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985" r="18123"/>
          <a:stretch/>
        </p:blipFill>
        <p:spPr bwMode="auto">
          <a:xfrm rot="321257">
            <a:off x="2938181" y="755453"/>
            <a:ext cx="6053671" cy="409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65016" y="6364576"/>
            <a:ext cx="3191225" cy="49342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Танец «Осел- козел»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75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хрустальная капель\Новая папка\DSCN11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" y="721"/>
            <a:ext cx="9137817" cy="685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68144" y="6381328"/>
            <a:ext cx="3275856" cy="47667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Танец «Ковбои»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14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444" y="160043"/>
            <a:ext cx="8281035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800" dirty="0" smtClean="0">
              <a:solidFill>
                <a:srgbClr val="17365D"/>
              </a:solidFill>
              <a:latin typeface="Times New Roman"/>
              <a:ea typeface="Calibri"/>
            </a:endParaRPr>
          </a:p>
          <a:p>
            <a:pPr algn="ctr"/>
            <a:r>
              <a:rPr lang="ru-RU" dirty="0" smtClean="0">
                <a:solidFill>
                  <a:srgbClr val="17365D"/>
                </a:solidFill>
                <a:latin typeface="Times New Roman"/>
                <a:ea typeface="Calibri"/>
              </a:rPr>
              <a:t>«</a:t>
            </a:r>
            <a:r>
              <a:rPr lang="ru-RU" sz="2400" dirty="0">
                <a:solidFill>
                  <a:srgbClr val="17365D"/>
                </a:solidFill>
                <a:latin typeface="Times New Roman"/>
                <a:ea typeface="Calibri"/>
              </a:rPr>
              <a:t>Танец как форма развития творческого потенциала у </a:t>
            </a:r>
            <a:r>
              <a:rPr lang="ru-RU" sz="2400" dirty="0" smtClean="0">
                <a:solidFill>
                  <a:srgbClr val="17365D"/>
                </a:solidFill>
                <a:latin typeface="Times New Roman"/>
                <a:ea typeface="Calibri"/>
              </a:rPr>
              <a:t>детей»</a:t>
            </a:r>
          </a:p>
          <a:p>
            <a:pPr algn="ctr"/>
            <a:endParaRPr lang="ru-RU" sz="800" dirty="0">
              <a:solidFill>
                <a:srgbClr val="17365D"/>
              </a:solidFill>
              <a:latin typeface="Times New Roman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55776" y="1196752"/>
            <a:ext cx="4248472" cy="57606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ТАНЕЦ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445" y="2162997"/>
            <a:ext cx="2122254" cy="786072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УКРЕПЛЕНИЕ ЗДОРОВЬЯ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08783" y="2162996"/>
            <a:ext cx="2191444" cy="786073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СОВЕРШЕНСТВОВАНИЕ ПСИХОМОТОРНЫХ СПОСОБНОСТЕЙ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01309" y="2163254"/>
            <a:ext cx="2291170" cy="786072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РАЗВИТИЕ ТВОРЧЕСКИХ СПОСОБНОСТЕЙ</a:t>
            </a:r>
          </a:p>
        </p:txBody>
      </p:sp>
      <p:sp>
        <p:nvSpPr>
          <p:cNvPr id="8" name="Поле 5"/>
          <p:cNvSpPr txBox="1"/>
          <p:nvPr/>
        </p:nvSpPr>
        <p:spPr>
          <a:xfrm>
            <a:off x="251520" y="3276012"/>
            <a:ext cx="2759151" cy="333396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Способствует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оптимизации роста  и опорно-двигательного аппарата</a:t>
            </a:r>
          </a:p>
          <a:p>
            <a:pPr marR="0" lvl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-Формирует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правильную осанку</a:t>
            </a:r>
          </a:p>
          <a:p>
            <a:pPr marR="0" lvl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-Содействует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профилактике плоскостопия</a:t>
            </a:r>
          </a:p>
          <a:p>
            <a:pPr marR="0" lvl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-Содействует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развитию, функциональному совершенствованию  органов дыхания, кровообращения, сердечно-сосудистой и нервной систем организма</a:t>
            </a:r>
          </a:p>
        </p:txBody>
      </p:sp>
      <p:sp>
        <p:nvSpPr>
          <p:cNvPr id="9" name="Поле 6"/>
          <p:cNvSpPr txBox="1"/>
          <p:nvPr/>
        </p:nvSpPr>
        <p:spPr>
          <a:xfrm>
            <a:off x="3590010" y="3276012"/>
            <a:ext cx="2191444" cy="331236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Развивает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мышечную силу, гибкость, выносливость, координационные способности</a:t>
            </a:r>
          </a:p>
          <a:p>
            <a:pPr marR="0" lvl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-Содействует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развитию чувства ритма, музыкального слуха, памяти, внимания, умения согласовывать движения с музыкой</a:t>
            </a:r>
          </a:p>
          <a:p>
            <a:pPr marL="45720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</a:t>
            </a:r>
          </a:p>
        </p:txBody>
      </p:sp>
      <p:sp>
        <p:nvSpPr>
          <p:cNvPr id="10" name="Поле 7"/>
          <p:cNvSpPr txBox="1"/>
          <p:nvPr/>
        </p:nvSpPr>
        <p:spPr>
          <a:xfrm>
            <a:off x="6372201" y="3276012"/>
            <a:ext cx="2520280" cy="331236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-Развивает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мышление, воображение, расширяет кругозор</a:t>
            </a:r>
          </a:p>
          <a:p>
            <a:pPr marR="0" lvl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-Формирует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навыки самостоятельного движения под музыку</a:t>
            </a:r>
          </a:p>
          <a:p>
            <a:pPr marR="0" lvl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- Воспитывает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умения   эмоционального выражения, 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раскрепощенности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и творчества  в движениях</a:t>
            </a:r>
          </a:p>
          <a:p>
            <a:pPr marR="0" lvl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- Развивает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чувство товарищества, взаимопомощи, трудолюбия </a:t>
            </a:r>
          </a:p>
        </p:txBody>
      </p:sp>
      <p:cxnSp>
        <p:nvCxnSpPr>
          <p:cNvPr id="17" name="Прямая со стрелкой 16"/>
          <p:cNvCxnSpPr>
            <a:stCxn id="4" idx="2"/>
          </p:cNvCxnSpPr>
          <p:nvPr/>
        </p:nvCxnSpPr>
        <p:spPr>
          <a:xfrm flipH="1">
            <a:off x="4563302" y="1772816"/>
            <a:ext cx="116710" cy="390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2733699" y="1772816"/>
            <a:ext cx="276972" cy="3901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6601309" y="1772816"/>
            <a:ext cx="202939" cy="390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stCxn id="5" idx="2"/>
            <a:endCxn id="8" idx="0"/>
          </p:cNvCxnSpPr>
          <p:nvPr/>
        </p:nvCxnSpPr>
        <p:spPr>
          <a:xfrm flipH="1">
            <a:off x="1631096" y="2949069"/>
            <a:ext cx="41476" cy="32694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stCxn id="6" idx="2"/>
            <a:endCxn id="9" idx="0"/>
          </p:cNvCxnSpPr>
          <p:nvPr/>
        </p:nvCxnSpPr>
        <p:spPr>
          <a:xfrm flipH="1">
            <a:off x="4685732" y="2949069"/>
            <a:ext cx="18773" cy="32694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24" name="Прямая соединительная линия 1023"/>
          <p:cNvCxnSpPr>
            <a:endCxn id="10" idx="0"/>
          </p:cNvCxnSpPr>
          <p:nvPr/>
        </p:nvCxnSpPr>
        <p:spPr>
          <a:xfrm>
            <a:off x="7632341" y="2949326"/>
            <a:ext cx="0" cy="32668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988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:\Users\user\Desktop\хрустальная капель\Новая папка\PB2503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9" t="32649"/>
          <a:stretch/>
        </p:blipFill>
        <p:spPr bwMode="auto">
          <a:xfrm rot="5400000">
            <a:off x="471741" y="1605991"/>
            <a:ext cx="4392489" cy="3141965"/>
          </a:xfrm>
          <a:prstGeom prst="snip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user\Desktop\хрустальная капель\Новая папка\PB2503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4" t="23882" r="9836" b="14434"/>
          <a:stretch/>
        </p:blipFill>
        <p:spPr bwMode="auto">
          <a:xfrm rot="6888184">
            <a:off x="3602306" y="3941676"/>
            <a:ext cx="261404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70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хрустальная капель\Новая папка\DSCN106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" t="10766" r="5163" b="-134"/>
          <a:stretch/>
        </p:blipFill>
        <p:spPr bwMode="auto">
          <a:xfrm>
            <a:off x="0" y="-1"/>
            <a:ext cx="9144000" cy="683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6381328"/>
            <a:ext cx="3384376" cy="47667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Танец «Огород»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990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хрустальная капель\Новая папка\DSCN103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3" t="8774" r="6986"/>
          <a:stretch/>
        </p:blipFill>
        <p:spPr bwMode="auto">
          <a:xfrm>
            <a:off x="1475657" y="260648"/>
            <a:ext cx="5735248" cy="46420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56176" y="6525344"/>
            <a:ext cx="2987824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Танец «Шалунишки»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389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хрустальная капель\Новая папка\SL2745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6381328"/>
            <a:ext cx="4176464" cy="47667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Танец «Муха  - Цокотуха»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414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хрустальная капель\Новая папка\IMG_5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96553" y="1052736"/>
            <a:ext cx="5760641" cy="4320480"/>
          </a:xfrm>
          <a:prstGeom prst="snip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51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user\Desktop\хрустальная капель\Новая папка\PB2503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30" y="-26788"/>
            <a:ext cx="9180495" cy="688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картинки разные\анимашки разные\цветы\Копия flower03[1].gif"/>
          <p:cNvPicPr/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437112"/>
            <a:ext cx="1503040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94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esktop\хрустальная капель\Новая папка\IMG_50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b="5253"/>
          <a:stretch/>
        </p:blipFill>
        <p:spPr bwMode="auto">
          <a:xfrm>
            <a:off x="-112106" y="0"/>
            <a:ext cx="92561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12106" y="6330325"/>
            <a:ext cx="3168352" cy="54868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Танец «Емеля»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05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0" t="25099" r="22757" b="17083"/>
          <a:stretch/>
        </p:blipFill>
        <p:spPr bwMode="auto">
          <a:xfrm>
            <a:off x="0" y="1365738"/>
            <a:ext cx="9144000" cy="551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142112"/>
            <a:ext cx="6912768" cy="1638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1365738"/>
            <a:ext cx="669674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Модель программы 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– Фи –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Денс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20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32442"/>
            <a:ext cx="9441692" cy="6890441"/>
          </a:xfrm>
          <a:prstGeom prst="rect">
            <a:avLst/>
          </a:prstGeom>
        </p:spPr>
      </p:pic>
      <p:pic>
        <p:nvPicPr>
          <p:cNvPr id="2054" name="Picture 6" descr="C:\Users\user2\Desktop\для СВ\34239627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96952"/>
            <a:ext cx="2798634" cy="319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02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68387" cy="688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9" descr="C:\Users\user2\Desktop\для СВ\animashki-pogoda-1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4241">
            <a:off x="6298644" y="220362"/>
            <a:ext cx="2628609" cy="274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05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216085"/>
            <a:ext cx="5032880" cy="3789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40935"/>
            <a:ext cx="2988331" cy="3984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829440"/>
            <a:ext cx="2996952" cy="3995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91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93" y="2276872"/>
            <a:ext cx="8584011" cy="417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5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28343"/>
            <a:ext cx="4283968" cy="3186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08104" y="3345682"/>
            <a:ext cx="3384376" cy="1523477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Вокально-хореографическая композиция «Мамочка»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2808" r="2618" b="2375"/>
          <a:stretch/>
        </p:blipFill>
        <p:spPr bwMode="auto">
          <a:xfrm>
            <a:off x="306517" y="116632"/>
            <a:ext cx="4392488" cy="6486240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62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276</Words>
  <Application>Microsoft Office PowerPoint</Application>
  <PresentationFormat>Экран (4:3)</PresentationFormat>
  <Paragraphs>50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Тема Office</vt:lpstr>
      <vt:lpstr>1_Тема Office</vt:lpstr>
      <vt:lpstr>2_Тема Office</vt:lpstr>
      <vt:lpstr>4_Тема Office</vt:lpstr>
      <vt:lpstr>5_Тема Office</vt:lpstr>
      <vt:lpstr>6_Тема Office</vt:lpstr>
      <vt:lpstr>Презентация PowerPoint</vt:lpstr>
      <vt:lpstr>Муз. руководитель Савельева С.В.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user3</cp:lastModifiedBy>
  <cp:revision>34</cp:revision>
  <dcterms:created xsi:type="dcterms:W3CDTF">2012-02-03T06:09:11Z</dcterms:created>
  <dcterms:modified xsi:type="dcterms:W3CDTF">2014-03-27T05:36:20Z</dcterms:modified>
</cp:coreProperties>
</file>